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0" r:id="rId2"/>
    <p:sldId id="383" r:id="rId3"/>
    <p:sldId id="374" r:id="rId4"/>
    <p:sldId id="389" r:id="rId5"/>
    <p:sldId id="384" r:id="rId6"/>
    <p:sldId id="385" r:id="rId7"/>
    <p:sldId id="386" r:id="rId8"/>
    <p:sldId id="387" r:id="rId9"/>
    <p:sldId id="388" r:id="rId10"/>
    <p:sldId id="355" r:id="rId11"/>
    <p:sldId id="361" r:id="rId12"/>
    <p:sldId id="363" r:id="rId13"/>
    <p:sldId id="365" r:id="rId14"/>
    <p:sldId id="370" r:id="rId15"/>
    <p:sldId id="342" r:id="rId16"/>
    <p:sldId id="35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43ED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833AD-6E72-4243-94CC-9937D39974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59FD1-54C1-4495-9EF5-F529B71B9FD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ЗАСОБИ ОРГАНІЗАЦІЇ ДИСТАНЦІЙНОГО НАВЧАННЯ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AD6B31D-BA0B-4DA3-B6DE-14A758C36981}" type="parTrans" cxnId="{BFC68D55-112D-4BF7-AF6A-95E03BD2019E}">
      <dgm:prSet/>
      <dgm:spPr/>
      <dgm:t>
        <a:bodyPr/>
        <a:lstStyle/>
        <a:p>
          <a:endParaRPr lang="ru-RU"/>
        </a:p>
      </dgm:t>
    </dgm:pt>
    <dgm:pt modelId="{9F31CDDB-6459-4811-9C18-FD780948DD3D}" type="sibTrans" cxnId="{BFC68D55-112D-4BF7-AF6A-95E03BD2019E}">
      <dgm:prSet/>
      <dgm:spPr/>
      <dgm:t>
        <a:bodyPr/>
        <a:lstStyle/>
        <a:p>
          <a:endParaRPr lang="ru-RU"/>
        </a:p>
      </dgm:t>
    </dgm:pt>
    <dgm:pt modelId="{4A76ED44-A56D-4E02-B6FD-92D4FB0869BD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ОСНОВНІ ФОРМИ ОНЛАЙН-КОМУНІКАЦІЙ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C72414A-EF0C-4084-83D2-A61390D189F7}" type="parTrans" cxnId="{4D219BBA-AFEC-454D-8640-A5C58A8EA618}">
      <dgm:prSet/>
      <dgm:spPr/>
      <dgm:t>
        <a:bodyPr/>
        <a:lstStyle/>
        <a:p>
          <a:endParaRPr lang="ru-RU"/>
        </a:p>
      </dgm:t>
    </dgm:pt>
    <dgm:pt modelId="{E683A042-0040-4160-85F4-495F19D48147}" type="sibTrans" cxnId="{4D219BBA-AFEC-454D-8640-A5C58A8EA618}">
      <dgm:prSet/>
      <dgm:spPr/>
      <dgm:t>
        <a:bodyPr/>
        <a:lstStyle/>
        <a:p>
          <a:endParaRPr lang="ru-RU"/>
        </a:p>
      </dgm:t>
    </dgm:pt>
    <dgm:pt modelId="{9BFB9335-BC8B-4135-837E-C1B7203A4DEF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ПОШИРЕНІ </a:t>
          </a:r>
        </a:p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ВЕБ-РЕСУРСИ ДЛЯ ДИСТАНЦІЙНОГО НАВЧАННЯ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28CE494-D515-4323-8F4A-BBC101AEA046}" type="parTrans" cxnId="{6651FAFD-1343-43FE-AF84-537551F0C1B4}">
      <dgm:prSet/>
      <dgm:spPr/>
      <dgm:t>
        <a:bodyPr/>
        <a:lstStyle/>
        <a:p>
          <a:endParaRPr lang="ru-RU"/>
        </a:p>
      </dgm:t>
    </dgm:pt>
    <dgm:pt modelId="{07F6FFB1-5F5B-422A-B614-A34506232F2D}" type="sibTrans" cxnId="{6651FAFD-1343-43FE-AF84-537551F0C1B4}">
      <dgm:prSet/>
      <dgm:spPr/>
      <dgm:t>
        <a:bodyPr/>
        <a:lstStyle/>
        <a:p>
          <a:endParaRPr lang="ru-RU"/>
        </a:p>
      </dgm:t>
    </dgm:pt>
    <dgm:pt modelId="{F76CC8A1-5867-4277-86A0-CF3E5292AE3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ІНСТРУМЕНТАРІЙ ДИСТАНЦІЙНОГО НАВЧАННЯ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777CB17-764D-4DD3-B060-2241AF82D3CB}" type="parTrans" cxnId="{54D24AA3-E9D4-494E-9182-61455533517E}">
      <dgm:prSet/>
      <dgm:spPr/>
      <dgm:t>
        <a:bodyPr/>
        <a:lstStyle/>
        <a:p>
          <a:endParaRPr lang="ru-RU"/>
        </a:p>
      </dgm:t>
    </dgm:pt>
    <dgm:pt modelId="{C960DBCD-BF83-41B3-BE86-7F2DBB524DDE}" type="sibTrans" cxnId="{54D24AA3-E9D4-494E-9182-61455533517E}">
      <dgm:prSet/>
      <dgm:spPr/>
      <dgm:t>
        <a:bodyPr/>
        <a:lstStyle/>
        <a:p>
          <a:endParaRPr lang="ru-RU"/>
        </a:p>
      </dgm:t>
    </dgm:pt>
    <dgm:pt modelId="{7DBC2CA7-29E5-4952-9D78-A426E0656D86}" type="pres">
      <dgm:prSet presAssocID="{2A7833AD-6E72-4243-94CC-9937D3997495}" presName="diagram" presStyleCnt="0">
        <dgm:presLayoutVars>
          <dgm:dir/>
          <dgm:resizeHandles val="exact"/>
        </dgm:presLayoutVars>
      </dgm:prSet>
      <dgm:spPr/>
    </dgm:pt>
    <dgm:pt modelId="{1CBBA522-7600-4DBD-8BD3-8A6C1866A25C}" type="pres">
      <dgm:prSet presAssocID="{C3A59FD1-54C1-4495-9EF5-F529B71B9FD9}" presName="node" presStyleLbl="node1" presStyleIdx="0" presStyleCnt="4" custScaleX="11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B5B54-07CD-461A-AA5E-3DF098AA6411}" type="pres">
      <dgm:prSet presAssocID="{9F31CDDB-6459-4811-9C18-FD780948DD3D}" presName="sibTrans" presStyleCnt="0"/>
      <dgm:spPr/>
    </dgm:pt>
    <dgm:pt modelId="{EAD74672-C3DE-4A7B-AB56-5AFE70F45490}" type="pres">
      <dgm:prSet presAssocID="{4A76ED44-A56D-4E02-B6FD-92D4FB0869BD}" presName="node" presStyleLbl="node1" presStyleIdx="1" presStyleCnt="4" custScaleX="108212">
        <dgm:presLayoutVars>
          <dgm:bulletEnabled val="1"/>
        </dgm:presLayoutVars>
      </dgm:prSet>
      <dgm:spPr/>
    </dgm:pt>
    <dgm:pt modelId="{B7EB600E-DEBC-49C9-9FF6-FAD38AB86367}" type="pres">
      <dgm:prSet presAssocID="{E683A042-0040-4160-85F4-495F19D48147}" presName="sibTrans" presStyleCnt="0"/>
      <dgm:spPr/>
    </dgm:pt>
    <dgm:pt modelId="{EDEE6BC3-BB3F-4A9E-BB88-16AA28B49AC9}" type="pres">
      <dgm:prSet presAssocID="{9BFB9335-BC8B-4135-837E-C1B7203A4DEF}" presName="node" presStyleLbl="node1" presStyleIdx="2" presStyleCnt="4" custScaleX="11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FA61C-BBAB-469D-B594-9B078ADE4CBF}" type="pres">
      <dgm:prSet presAssocID="{07F6FFB1-5F5B-422A-B614-A34506232F2D}" presName="sibTrans" presStyleCnt="0"/>
      <dgm:spPr/>
    </dgm:pt>
    <dgm:pt modelId="{7D1529A7-36A0-4531-B51B-FB3EBC05C369}" type="pres">
      <dgm:prSet presAssocID="{F76CC8A1-5867-4277-86A0-CF3E5292AE39}" presName="node" presStyleLbl="node1" presStyleIdx="3" presStyleCnt="4" custScaleX="108760">
        <dgm:presLayoutVars>
          <dgm:bulletEnabled val="1"/>
        </dgm:presLayoutVars>
      </dgm:prSet>
      <dgm:spPr/>
    </dgm:pt>
  </dgm:ptLst>
  <dgm:cxnLst>
    <dgm:cxn modelId="{8DAFED5F-9B0E-4276-A726-A088DF7C1608}" type="presOf" srcId="{9BFB9335-BC8B-4135-837E-C1B7203A4DEF}" destId="{EDEE6BC3-BB3F-4A9E-BB88-16AA28B49AC9}" srcOrd="0" destOrd="0" presId="urn:microsoft.com/office/officeart/2005/8/layout/default"/>
    <dgm:cxn modelId="{6651FAFD-1343-43FE-AF84-537551F0C1B4}" srcId="{2A7833AD-6E72-4243-94CC-9937D3997495}" destId="{9BFB9335-BC8B-4135-837E-C1B7203A4DEF}" srcOrd="2" destOrd="0" parTransId="{928CE494-D515-4323-8F4A-BBC101AEA046}" sibTransId="{07F6FFB1-5F5B-422A-B614-A34506232F2D}"/>
    <dgm:cxn modelId="{C713966B-A9D8-44F0-B686-2DE3E3FE29D7}" type="presOf" srcId="{F76CC8A1-5867-4277-86A0-CF3E5292AE39}" destId="{7D1529A7-36A0-4531-B51B-FB3EBC05C369}" srcOrd="0" destOrd="0" presId="urn:microsoft.com/office/officeart/2005/8/layout/default"/>
    <dgm:cxn modelId="{6A815B3F-76C8-4E44-A1D5-EBE6AF984B9B}" type="presOf" srcId="{C3A59FD1-54C1-4495-9EF5-F529B71B9FD9}" destId="{1CBBA522-7600-4DBD-8BD3-8A6C1866A25C}" srcOrd="0" destOrd="0" presId="urn:microsoft.com/office/officeart/2005/8/layout/default"/>
    <dgm:cxn modelId="{BA326704-37A4-4B24-83F5-8746D431791A}" type="presOf" srcId="{2A7833AD-6E72-4243-94CC-9937D3997495}" destId="{7DBC2CA7-29E5-4952-9D78-A426E0656D86}" srcOrd="0" destOrd="0" presId="urn:microsoft.com/office/officeart/2005/8/layout/default"/>
    <dgm:cxn modelId="{54D24AA3-E9D4-494E-9182-61455533517E}" srcId="{2A7833AD-6E72-4243-94CC-9937D3997495}" destId="{F76CC8A1-5867-4277-86A0-CF3E5292AE39}" srcOrd="3" destOrd="0" parTransId="{E777CB17-764D-4DD3-B060-2241AF82D3CB}" sibTransId="{C960DBCD-BF83-41B3-BE86-7F2DBB524DDE}"/>
    <dgm:cxn modelId="{4D219BBA-AFEC-454D-8640-A5C58A8EA618}" srcId="{2A7833AD-6E72-4243-94CC-9937D3997495}" destId="{4A76ED44-A56D-4E02-B6FD-92D4FB0869BD}" srcOrd="1" destOrd="0" parTransId="{2C72414A-EF0C-4084-83D2-A61390D189F7}" sibTransId="{E683A042-0040-4160-85F4-495F19D48147}"/>
    <dgm:cxn modelId="{25C1031E-8FF0-4518-85A3-D66653309541}" type="presOf" srcId="{4A76ED44-A56D-4E02-B6FD-92D4FB0869BD}" destId="{EAD74672-C3DE-4A7B-AB56-5AFE70F45490}" srcOrd="0" destOrd="0" presId="urn:microsoft.com/office/officeart/2005/8/layout/default"/>
    <dgm:cxn modelId="{BFC68D55-112D-4BF7-AF6A-95E03BD2019E}" srcId="{2A7833AD-6E72-4243-94CC-9937D3997495}" destId="{C3A59FD1-54C1-4495-9EF5-F529B71B9FD9}" srcOrd="0" destOrd="0" parTransId="{0AD6B31D-BA0B-4DA3-B6DE-14A758C36981}" sibTransId="{9F31CDDB-6459-4811-9C18-FD780948DD3D}"/>
    <dgm:cxn modelId="{6ED30F02-3A83-4A1F-A0F9-8F959553EB37}" type="presParOf" srcId="{7DBC2CA7-29E5-4952-9D78-A426E0656D86}" destId="{1CBBA522-7600-4DBD-8BD3-8A6C1866A25C}" srcOrd="0" destOrd="0" presId="urn:microsoft.com/office/officeart/2005/8/layout/default"/>
    <dgm:cxn modelId="{DDCF09FE-A072-4E6D-A5D5-0C9138810A3C}" type="presParOf" srcId="{7DBC2CA7-29E5-4952-9D78-A426E0656D86}" destId="{89DB5B54-07CD-461A-AA5E-3DF098AA6411}" srcOrd="1" destOrd="0" presId="urn:microsoft.com/office/officeart/2005/8/layout/default"/>
    <dgm:cxn modelId="{028C748F-B9E4-4F48-B857-78464864C455}" type="presParOf" srcId="{7DBC2CA7-29E5-4952-9D78-A426E0656D86}" destId="{EAD74672-C3DE-4A7B-AB56-5AFE70F45490}" srcOrd="2" destOrd="0" presId="urn:microsoft.com/office/officeart/2005/8/layout/default"/>
    <dgm:cxn modelId="{0B5BCA4C-F61C-44E5-96D4-B1F9E26CA1D7}" type="presParOf" srcId="{7DBC2CA7-29E5-4952-9D78-A426E0656D86}" destId="{B7EB600E-DEBC-49C9-9FF6-FAD38AB86367}" srcOrd="3" destOrd="0" presId="urn:microsoft.com/office/officeart/2005/8/layout/default"/>
    <dgm:cxn modelId="{79D1C45B-02F7-4214-AFA5-155C4D97F94A}" type="presParOf" srcId="{7DBC2CA7-29E5-4952-9D78-A426E0656D86}" destId="{EDEE6BC3-BB3F-4A9E-BB88-16AA28B49AC9}" srcOrd="4" destOrd="0" presId="urn:microsoft.com/office/officeart/2005/8/layout/default"/>
    <dgm:cxn modelId="{ADA100D6-360E-4D46-93AF-FE2A12139E41}" type="presParOf" srcId="{7DBC2CA7-29E5-4952-9D78-A426E0656D86}" destId="{47FFA61C-BBAB-469D-B594-9B078ADE4CBF}" srcOrd="5" destOrd="0" presId="urn:microsoft.com/office/officeart/2005/8/layout/default"/>
    <dgm:cxn modelId="{2FDE1741-4F55-41D4-8539-736BE84B2439}" type="presParOf" srcId="{7DBC2CA7-29E5-4952-9D78-A426E0656D86}" destId="{7D1529A7-36A0-4531-B51B-FB3EBC05C36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D658E-D9B8-456E-8E52-28A8091656B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4ABC8-3D8A-4E4C-8AC6-816D8EDDCD43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НАВЧАЛЬНО-</a:t>
          </a:r>
        </a:p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ІНФОРМАЦІЙНЕ </a:t>
          </a:r>
        </a:p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СЕРЕДОВИЩЕ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3E610B1-16CE-45D1-871A-FE06F1CAB669}" type="parTrans" cxnId="{25E600E0-CF5A-42BB-A069-02CDF3572A61}">
      <dgm:prSet/>
      <dgm:spPr/>
      <dgm:t>
        <a:bodyPr/>
        <a:lstStyle/>
        <a:p>
          <a:endParaRPr lang="ru-RU"/>
        </a:p>
      </dgm:t>
    </dgm:pt>
    <dgm:pt modelId="{7A62156A-0C4C-4905-B8AB-C1BB0613764D}" type="sibTrans" cxnId="{25E600E0-CF5A-42BB-A069-02CDF3572A61}">
      <dgm:prSet/>
      <dgm:spPr/>
      <dgm:t>
        <a:bodyPr/>
        <a:lstStyle/>
        <a:p>
          <a:endParaRPr lang="ru-RU"/>
        </a:p>
      </dgm:t>
    </dgm:pt>
    <dgm:pt modelId="{67FCEBE0-BB63-404C-B48F-CB3815FA568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ОСВОЄННЯ ЗАСОБІВ КОМУНІКАЦІЇ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7E3F4EC-4D77-42E7-B7A7-F63AFAFBD2AD}" type="parTrans" cxnId="{696F506E-8486-4EF3-9B4A-8756D14899CD}">
      <dgm:prSet/>
      <dgm:spPr/>
      <dgm:t>
        <a:bodyPr/>
        <a:lstStyle/>
        <a:p>
          <a:endParaRPr lang="ru-RU"/>
        </a:p>
      </dgm:t>
    </dgm:pt>
    <dgm:pt modelId="{70A45E15-D162-43E8-840B-905F6C1708C5}" type="sibTrans" cxnId="{696F506E-8486-4EF3-9B4A-8756D14899CD}">
      <dgm:prSet/>
      <dgm:spPr/>
      <dgm:t>
        <a:bodyPr/>
        <a:lstStyle/>
        <a:p>
          <a:endParaRPr lang="ru-RU"/>
        </a:p>
      </dgm:t>
    </dgm:pt>
    <dgm:pt modelId="{40D4F092-9FAA-4098-A372-AA09445AB4B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«НАВІГАЦІЯ» В ІНФОРМАЦІЙНОМУ ПРОСТОРІ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E46BDCF-603D-413E-BBF5-229D3373259D}" type="parTrans" cxnId="{4CAE6673-35F5-4245-81F0-00FB653E1FF6}">
      <dgm:prSet/>
      <dgm:spPr/>
      <dgm:t>
        <a:bodyPr/>
        <a:lstStyle/>
        <a:p>
          <a:endParaRPr lang="ru-RU"/>
        </a:p>
      </dgm:t>
    </dgm:pt>
    <dgm:pt modelId="{E54DEE45-24CD-4DE1-A6ED-8D4D24DD4BB7}" type="sibTrans" cxnId="{4CAE6673-35F5-4245-81F0-00FB653E1FF6}">
      <dgm:prSet/>
      <dgm:spPr/>
      <dgm:t>
        <a:bodyPr/>
        <a:lstStyle/>
        <a:p>
          <a:endParaRPr lang="ru-RU"/>
        </a:p>
      </dgm:t>
    </dgm:pt>
    <dgm:pt modelId="{31D3DA8A-65E8-4F6C-9DA9-0D439489D24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РОЗВИТОК ДИСТАНЦІЙНОЇ ОСВІТИ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507AE34-E465-4769-98A8-5F537CCF604E}" type="parTrans" cxnId="{C2590B06-E243-4047-B372-71C6B7ED13B4}">
      <dgm:prSet/>
      <dgm:spPr/>
      <dgm:t>
        <a:bodyPr/>
        <a:lstStyle/>
        <a:p>
          <a:endParaRPr lang="ru-RU"/>
        </a:p>
      </dgm:t>
    </dgm:pt>
    <dgm:pt modelId="{73B7C39E-9C26-4E05-BFA2-CE62D26F626B}" type="sibTrans" cxnId="{C2590B06-E243-4047-B372-71C6B7ED13B4}">
      <dgm:prSet/>
      <dgm:spPr/>
      <dgm:t>
        <a:bodyPr/>
        <a:lstStyle/>
        <a:p>
          <a:endParaRPr lang="ru-RU"/>
        </a:p>
      </dgm:t>
    </dgm:pt>
    <dgm:pt modelId="{AA921655-9A5E-45C6-B76A-9B9439385951}" type="pres">
      <dgm:prSet presAssocID="{710D658E-D9B8-456E-8E52-28A8091656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1F34D-20C4-4958-AC23-BFDA7253C4CC}" type="pres">
      <dgm:prSet presAssocID="{8834ABC8-3D8A-4E4C-8AC6-816D8EDDCD43}" presName="node" presStyleLbl="node1" presStyleIdx="0" presStyleCnt="4" custScaleX="10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E3AD-2DA4-4247-834D-FF4B2E53687D}" type="pres">
      <dgm:prSet presAssocID="{7A62156A-0C4C-4905-B8AB-C1BB0613764D}" presName="sibTrans" presStyleCnt="0"/>
      <dgm:spPr/>
    </dgm:pt>
    <dgm:pt modelId="{AEA9C858-DE80-406D-B613-8427A71C7581}" type="pres">
      <dgm:prSet presAssocID="{67FCEBE0-BB63-404C-B48F-CB3815FA568C}" presName="node" presStyleLbl="node1" presStyleIdx="1" presStyleCnt="4" custScaleX="10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ABAD-1EF0-4917-BA98-D22B1A4F527E}" type="pres">
      <dgm:prSet presAssocID="{70A45E15-D162-43E8-840B-905F6C1708C5}" presName="sibTrans" presStyleCnt="0"/>
      <dgm:spPr/>
    </dgm:pt>
    <dgm:pt modelId="{C1A03B20-00BA-45F1-8C6E-4B3DFBEA081F}" type="pres">
      <dgm:prSet presAssocID="{40D4F092-9FAA-4098-A372-AA09445AB4B0}" presName="node" presStyleLbl="node1" presStyleIdx="2" presStyleCnt="4" custScaleX="11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FC8B5-3D7E-435B-B65E-8996536F21D7}" type="pres">
      <dgm:prSet presAssocID="{E54DEE45-24CD-4DE1-A6ED-8D4D24DD4BB7}" presName="sibTrans" presStyleCnt="0"/>
      <dgm:spPr/>
    </dgm:pt>
    <dgm:pt modelId="{1CD1E793-9533-4FB9-9C27-32133F87C32E}" type="pres">
      <dgm:prSet presAssocID="{31D3DA8A-65E8-4F6C-9DA9-0D439489D240}" presName="node" presStyleLbl="node1" presStyleIdx="3" presStyleCnt="4" custScaleX="10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DC908-15A1-45B8-B8EB-DEFB3F8709E0}" type="presOf" srcId="{67FCEBE0-BB63-404C-B48F-CB3815FA568C}" destId="{AEA9C858-DE80-406D-B613-8427A71C7581}" srcOrd="0" destOrd="0" presId="urn:microsoft.com/office/officeart/2005/8/layout/default#1"/>
    <dgm:cxn modelId="{25E600E0-CF5A-42BB-A069-02CDF3572A61}" srcId="{710D658E-D9B8-456E-8E52-28A8091656B8}" destId="{8834ABC8-3D8A-4E4C-8AC6-816D8EDDCD43}" srcOrd="0" destOrd="0" parTransId="{23E610B1-16CE-45D1-871A-FE06F1CAB669}" sibTransId="{7A62156A-0C4C-4905-B8AB-C1BB0613764D}"/>
    <dgm:cxn modelId="{D892B0F3-4F83-4370-A4C3-C24BA6D88969}" type="presOf" srcId="{40D4F092-9FAA-4098-A372-AA09445AB4B0}" destId="{C1A03B20-00BA-45F1-8C6E-4B3DFBEA081F}" srcOrd="0" destOrd="0" presId="urn:microsoft.com/office/officeart/2005/8/layout/default#1"/>
    <dgm:cxn modelId="{C2590B06-E243-4047-B372-71C6B7ED13B4}" srcId="{710D658E-D9B8-456E-8E52-28A8091656B8}" destId="{31D3DA8A-65E8-4F6C-9DA9-0D439489D240}" srcOrd="3" destOrd="0" parTransId="{7507AE34-E465-4769-98A8-5F537CCF604E}" sibTransId="{73B7C39E-9C26-4E05-BFA2-CE62D26F626B}"/>
    <dgm:cxn modelId="{F1E258DD-3C44-4647-A0B1-B0BCDF4C0CB0}" type="presOf" srcId="{8834ABC8-3D8A-4E4C-8AC6-816D8EDDCD43}" destId="{4891F34D-20C4-4958-AC23-BFDA7253C4CC}" srcOrd="0" destOrd="0" presId="urn:microsoft.com/office/officeart/2005/8/layout/default#1"/>
    <dgm:cxn modelId="{4CAE6673-35F5-4245-81F0-00FB653E1FF6}" srcId="{710D658E-D9B8-456E-8E52-28A8091656B8}" destId="{40D4F092-9FAA-4098-A372-AA09445AB4B0}" srcOrd="2" destOrd="0" parTransId="{BE46BDCF-603D-413E-BBF5-229D3373259D}" sibTransId="{E54DEE45-24CD-4DE1-A6ED-8D4D24DD4BB7}"/>
    <dgm:cxn modelId="{6212A898-B696-4FD2-8228-19C8B77DD49E}" type="presOf" srcId="{710D658E-D9B8-456E-8E52-28A8091656B8}" destId="{AA921655-9A5E-45C6-B76A-9B9439385951}" srcOrd="0" destOrd="0" presId="urn:microsoft.com/office/officeart/2005/8/layout/default#1"/>
    <dgm:cxn modelId="{E9379537-760C-4EAC-87ED-87E902DEB747}" type="presOf" srcId="{31D3DA8A-65E8-4F6C-9DA9-0D439489D240}" destId="{1CD1E793-9533-4FB9-9C27-32133F87C32E}" srcOrd="0" destOrd="0" presId="urn:microsoft.com/office/officeart/2005/8/layout/default#1"/>
    <dgm:cxn modelId="{696F506E-8486-4EF3-9B4A-8756D14899CD}" srcId="{710D658E-D9B8-456E-8E52-28A8091656B8}" destId="{67FCEBE0-BB63-404C-B48F-CB3815FA568C}" srcOrd="1" destOrd="0" parTransId="{07E3F4EC-4D77-42E7-B7A7-F63AFAFBD2AD}" sibTransId="{70A45E15-D162-43E8-840B-905F6C1708C5}"/>
    <dgm:cxn modelId="{EE3B77C0-D4EA-4F0B-A305-9AFAF2883364}" type="presParOf" srcId="{AA921655-9A5E-45C6-B76A-9B9439385951}" destId="{4891F34D-20C4-4958-AC23-BFDA7253C4CC}" srcOrd="0" destOrd="0" presId="urn:microsoft.com/office/officeart/2005/8/layout/default#1"/>
    <dgm:cxn modelId="{214FEE50-8445-4443-87C5-511F7D7AF6FB}" type="presParOf" srcId="{AA921655-9A5E-45C6-B76A-9B9439385951}" destId="{0CA5E3AD-2DA4-4247-834D-FF4B2E53687D}" srcOrd="1" destOrd="0" presId="urn:microsoft.com/office/officeart/2005/8/layout/default#1"/>
    <dgm:cxn modelId="{10E6E914-D16E-42CC-B25A-25ED59E55165}" type="presParOf" srcId="{AA921655-9A5E-45C6-B76A-9B9439385951}" destId="{AEA9C858-DE80-406D-B613-8427A71C7581}" srcOrd="2" destOrd="0" presId="urn:microsoft.com/office/officeart/2005/8/layout/default#1"/>
    <dgm:cxn modelId="{A11240C8-4E12-4440-B445-BEE8F046E88E}" type="presParOf" srcId="{AA921655-9A5E-45C6-B76A-9B9439385951}" destId="{34AAABAD-1EF0-4917-BA98-D22B1A4F527E}" srcOrd="3" destOrd="0" presId="urn:microsoft.com/office/officeart/2005/8/layout/default#1"/>
    <dgm:cxn modelId="{00E1F94B-2F68-4E39-9E53-B7796FBD2F07}" type="presParOf" srcId="{AA921655-9A5E-45C6-B76A-9B9439385951}" destId="{C1A03B20-00BA-45F1-8C6E-4B3DFBEA081F}" srcOrd="4" destOrd="0" presId="urn:microsoft.com/office/officeart/2005/8/layout/default#1"/>
    <dgm:cxn modelId="{75B8B637-8406-43F1-B25C-75082F2F1003}" type="presParOf" srcId="{AA921655-9A5E-45C6-B76A-9B9439385951}" destId="{002FC8B5-3D7E-435B-B65E-8996536F21D7}" srcOrd="5" destOrd="0" presId="urn:microsoft.com/office/officeart/2005/8/layout/default#1"/>
    <dgm:cxn modelId="{E432B113-A980-4E0F-AD4D-8D93F7B14128}" type="presParOf" srcId="{AA921655-9A5E-45C6-B76A-9B9439385951}" destId="{1CD1E793-9533-4FB9-9C27-32133F87C32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B9F6E-0917-46FC-A4EC-91342B5E87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C9ACB7-1594-419A-A5F0-27141C6211C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СТВОРЕННЯ МЕНТАЛЬНИХ МАП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4F94F33-CCBE-477F-A00E-2F53C02AC645}" type="parTrans" cxnId="{491A9467-D682-480C-B6FA-1590FFC664D7}">
      <dgm:prSet/>
      <dgm:spPr/>
      <dgm:t>
        <a:bodyPr/>
        <a:lstStyle/>
        <a:p>
          <a:endParaRPr lang="ru-RU"/>
        </a:p>
      </dgm:t>
    </dgm:pt>
    <dgm:pt modelId="{70C3FF75-8EDC-413F-BB92-4FD57CBB8B4C}" type="sibTrans" cxnId="{491A9467-D682-480C-B6FA-1590FFC664D7}">
      <dgm:prSet/>
      <dgm:spPr/>
      <dgm:t>
        <a:bodyPr/>
        <a:lstStyle/>
        <a:p>
          <a:endParaRPr lang="ru-RU"/>
        </a:p>
      </dgm:t>
    </dgm:pt>
    <dgm:pt modelId="{D8CE15E8-695F-4D18-B3A9-0BDB0FD1EF28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СТВОРЕННЯ ПРЕЗЕНТАЦІЙ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BDEAF3-A8BC-41E1-A401-DD13A823AE36}" type="parTrans" cxnId="{DB1511D7-3D17-4ECB-A429-D3E08D651AF2}">
      <dgm:prSet/>
      <dgm:spPr/>
      <dgm:t>
        <a:bodyPr/>
        <a:lstStyle/>
        <a:p>
          <a:endParaRPr lang="ru-RU"/>
        </a:p>
      </dgm:t>
    </dgm:pt>
    <dgm:pt modelId="{C9CACAEC-D73D-415A-8E83-CAC740587A14}" type="sibTrans" cxnId="{DB1511D7-3D17-4ECB-A429-D3E08D651AF2}">
      <dgm:prSet/>
      <dgm:spPr/>
      <dgm:t>
        <a:bodyPr/>
        <a:lstStyle/>
        <a:p>
          <a:endParaRPr lang="ru-RU"/>
        </a:p>
      </dgm:t>
    </dgm:pt>
    <dgm:pt modelId="{79C7BBEA-39EA-4100-998A-CE51450BEA8B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СТВОРЕННЯ ІНСТРУМЕНТІВ ВЗАЄМОДІЇ З УЧНЕМ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01BE0A4-97CC-4FEC-86C0-BF08F1C4F006}" type="parTrans" cxnId="{0498E274-22EB-450D-AA8D-D8D9AE2CAD83}">
      <dgm:prSet/>
      <dgm:spPr/>
      <dgm:t>
        <a:bodyPr/>
        <a:lstStyle/>
        <a:p>
          <a:endParaRPr lang="ru-RU"/>
        </a:p>
      </dgm:t>
    </dgm:pt>
    <dgm:pt modelId="{84974704-F665-42F4-B1C0-266829D90952}" type="sibTrans" cxnId="{0498E274-22EB-450D-AA8D-D8D9AE2CAD83}">
      <dgm:prSet/>
      <dgm:spPr/>
      <dgm:t>
        <a:bodyPr/>
        <a:lstStyle/>
        <a:p>
          <a:endParaRPr lang="ru-RU"/>
        </a:p>
      </dgm:t>
    </dgm:pt>
    <dgm:pt modelId="{EADCD404-5F3D-4406-BA31-254080023B4B}" type="pres">
      <dgm:prSet presAssocID="{304B9F6E-0917-46FC-A4EC-91342B5E87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12DAF-ADC6-4E91-90F4-6E4CF858B02C}" type="pres">
      <dgm:prSet presAssocID="{C5C9ACB7-1594-419A-A5F0-27141C6211C0}" presName="parentLin" presStyleCnt="0"/>
      <dgm:spPr/>
    </dgm:pt>
    <dgm:pt modelId="{160F9C19-0422-4057-A530-D91347754855}" type="pres">
      <dgm:prSet presAssocID="{C5C9ACB7-1594-419A-A5F0-27141C6211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EF493D-3727-419D-B82E-12808C111328}" type="pres">
      <dgm:prSet presAssocID="{C5C9ACB7-1594-419A-A5F0-27141C6211C0}" presName="parentText" presStyleLbl="node1" presStyleIdx="0" presStyleCnt="3" custScaleX="115779" custScaleY="170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B16DE-D0FE-40C5-9773-280AF2B6F184}" type="pres">
      <dgm:prSet presAssocID="{C5C9ACB7-1594-419A-A5F0-27141C6211C0}" presName="negativeSpace" presStyleCnt="0"/>
      <dgm:spPr/>
    </dgm:pt>
    <dgm:pt modelId="{C4A8C255-7ADD-423B-B94B-924825CFB4A0}" type="pres">
      <dgm:prSet presAssocID="{C5C9ACB7-1594-419A-A5F0-27141C6211C0}" presName="childText" presStyleLbl="conFgAcc1" presStyleIdx="0" presStyleCnt="3">
        <dgm:presLayoutVars>
          <dgm:bulletEnabled val="1"/>
        </dgm:presLayoutVars>
      </dgm:prSet>
      <dgm:spPr/>
    </dgm:pt>
    <dgm:pt modelId="{059CE894-9354-4CDF-8592-D9AF39021E4F}" type="pres">
      <dgm:prSet presAssocID="{70C3FF75-8EDC-413F-BB92-4FD57CBB8B4C}" presName="spaceBetweenRectangles" presStyleCnt="0"/>
      <dgm:spPr/>
    </dgm:pt>
    <dgm:pt modelId="{87B62041-24C7-43E3-8873-0F12D8331B55}" type="pres">
      <dgm:prSet presAssocID="{D8CE15E8-695F-4D18-B3A9-0BDB0FD1EF28}" presName="parentLin" presStyleCnt="0"/>
      <dgm:spPr/>
    </dgm:pt>
    <dgm:pt modelId="{2CFA2CA0-AB49-4CCA-85E4-CFA35C76147C}" type="pres">
      <dgm:prSet presAssocID="{D8CE15E8-695F-4D18-B3A9-0BDB0FD1EF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362400-59F5-4015-9CA6-FCAB31CED7B9}" type="pres">
      <dgm:prSet presAssocID="{D8CE15E8-695F-4D18-B3A9-0BDB0FD1EF28}" presName="parentText" presStyleLbl="node1" presStyleIdx="1" presStyleCnt="3" custScaleX="116070" custScaleY="182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26884-19F1-4FFA-BF94-44D8D5D70C46}" type="pres">
      <dgm:prSet presAssocID="{D8CE15E8-695F-4D18-B3A9-0BDB0FD1EF28}" presName="negativeSpace" presStyleCnt="0"/>
      <dgm:spPr/>
    </dgm:pt>
    <dgm:pt modelId="{17C37D56-2FBC-4D2F-80A5-AF3D74BE8C0D}" type="pres">
      <dgm:prSet presAssocID="{D8CE15E8-695F-4D18-B3A9-0BDB0FD1EF28}" presName="childText" presStyleLbl="conFgAcc1" presStyleIdx="1" presStyleCnt="3">
        <dgm:presLayoutVars>
          <dgm:bulletEnabled val="1"/>
        </dgm:presLayoutVars>
      </dgm:prSet>
      <dgm:spPr/>
    </dgm:pt>
    <dgm:pt modelId="{4F26D961-9493-49D0-A53C-E62B77D06C59}" type="pres">
      <dgm:prSet presAssocID="{C9CACAEC-D73D-415A-8E83-CAC740587A14}" presName="spaceBetweenRectangles" presStyleCnt="0"/>
      <dgm:spPr/>
    </dgm:pt>
    <dgm:pt modelId="{22A3EB04-90C4-48B5-83EF-643864AE000E}" type="pres">
      <dgm:prSet presAssocID="{79C7BBEA-39EA-4100-998A-CE51450BEA8B}" presName="parentLin" presStyleCnt="0"/>
      <dgm:spPr/>
    </dgm:pt>
    <dgm:pt modelId="{7E5D163A-F9BE-4694-B15D-94BB98D33735}" type="pres">
      <dgm:prSet presAssocID="{79C7BBEA-39EA-4100-998A-CE51450BEA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68BCA1-DB9B-47FB-A419-52DF8A220D61}" type="pres">
      <dgm:prSet presAssocID="{79C7BBEA-39EA-4100-998A-CE51450BEA8B}" presName="parentText" presStyleLbl="node1" presStyleIdx="2" presStyleCnt="3" custScaleX="117500" custScaleY="2054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1BBAE-6162-4BC9-ADEC-25F036C4C353}" type="pres">
      <dgm:prSet presAssocID="{79C7BBEA-39EA-4100-998A-CE51450BEA8B}" presName="negativeSpace" presStyleCnt="0"/>
      <dgm:spPr/>
    </dgm:pt>
    <dgm:pt modelId="{A94B381C-1982-44D5-A1E8-C675E3D887E2}" type="pres">
      <dgm:prSet presAssocID="{79C7BBEA-39EA-4100-998A-CE51450BEA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4A072F-BBD6-4DDC-A587-C1FCBA7CE52B}" type="presOf" srcId="{D8CE15E8-695F-4D18-B3A9-0BDB0FD1EF28}" destId="{2CFA2CA0-AB49-4CCA-85E4-CFA35C76147C}" srcOrd="0" destOrd="0" presId="urn:microsoft.com/office/officeart/2005/8/layout/list1"/>
    <dgm:cxn modelId="{2D92D595-9B26-4010-8D03-08CF651E4B66}" type="presOf" srcId="{79C7BBEA-39EA-4100-998A-CE51450BEA8B}" destId="{7E5D163A-F9BE-4694-B15D-94BB98D33735}" srcOrd="0" destOrd="0" presId="urn:microsoft.com/office/officeart/2005/8/layout/list1"/>
    <dgm:cxn modelId="{68480BAE-B3BB-4FF1-9BF4-82CAF5CDA5AF}" type="presOf" srcId="{D8CE15E8-695F-4D18-B3A9-0BDB0FD1EF28}" destId="{BA362400-59F5-4015-9CA6-FCAB31CED7B9}" srcOrd="1" destOrd="0" presId="urn:microsoft.com/office/officeart/2005/8/layout/list1"/>
    <dgm:cxn modelId="{1CE8F401-EA61-4D6A-9647-222B388A53BD}" type="presOf" srcId="{C5C9ACB7-1594-419A-A5F0-27141C6211C0}" destId="{160F9C19-0422-4057-A530-D91347754855}" srcOrd="0" destOrd="0" presId="urn:microsoft.com/office/officeart/2005/8/layout/list1"/>
    <dgm:cxn modelId="{01F978D7-05DE-4E08-A8DD-1CB4832F5C12}" type="presOf" srcId="{79C7BBEA-39EA-4100-998A-CE51450BEA8B}" destId="{5368BCA1-DB9B-47FB-A419-52DF8A220D61}" srcOrd="1" destOrd="0" presId="urn:microsoft.com/office/officeart/2005/8/layout/list1"/>
    <dgm:cxn modelId="{491A9467-D682-480C-B6FA-1590FFC664D7}" srcId="{304B9F6E-0917-46FC-A4EC-91342B5E87D8}" destId="{C5C9ACB7-1594-419A-A5F0-27141C6211C0}" srcOrd="0" destOrd="0" parTransId="{B4F94F33-CCBE-477F-A00E-2F53C02AC645}" sibTransId="{70C3FF75-8EDC-413F-BB92-4FD57CBB8B4C}"/>
    <dgm:cxn modelId="{0498E274-22EB-450D-AA8D-D8D9AE2CAD83}" srcId="{304B9F6E-0917-46FC-A4EC-91342B5E87D8}" destId="{79C7BBEA-39EA-4100-998A-CE51450BEA8B}" srcOrd="2" destOrd="0" parTransId="{501BE0A4-97CC-4FEC-86C0-BF08F1C4F006}" sibTransId="{84974704-F665-42F4-B1C0-266829D90952}"/>
    <dgm:cxn modelId="{E87B29FC-054E-49E6-9A03-AA3675D73C95}" type="presOf" srcId="{304B9F6E-0917-46FC-A4EC-91342B5E87D8}" destId="{EADCD404-5F3D-4406-BA31-254080023B4B}" srcOrd="0" destOrd="0" presId="urn:microsoft.com/office/officeart/2005/8/layout/list1"/>
    <dgm:cxn modelId="{DB1511D7-3D17-4ECB-A429-D3E08D651AF2}" srcId="{304B9F6E-0917-46FC-A4EC-91342B5E87D8}" destId="{D8CE15E8-695F-4D18-B3A9-0BDB0FD1EF28}" srcOrd="1" destOrd="0" parTransId="{1FBDEAF3-A8BC-41E1-A401-DD13A823AE36}" sibTransId="{C9CACAEC-D73D-415A-8E83-CAC740587A14}"/>
    <dgm:cxn modelId="{E8790B58-7312-46C3-8FBB-71381BF04599}" type="presOf" srcId="{C5C9ACB7-1594-419A-A5F0-27141C6211C0}" destId="{3EEF493D-3727-419D-B82E-12808C111328}" srcOrd="1" destOrd="0" presId="urn:microsoft.com/office/officeart/2005/8/layout/list1"/>
    <dgm:cxn modelId="{00864255-8651-445C-8863-4664BD3D132E}" type="presParOf" srcId="{EADCD404-5F3D-4406-BA31-254080023B4B}" destId="{BC612DAF-ADC6-4E91-90F4-6E4CF858B02C}" srcOrd="0" destOrd="0" presId="urn:microsoft.com/office/officeart/2005/8/layout/list1"/>
    <dgm:cxn modelId="{19AB6FD1-9D9A-4FF3-88ED-997BC4AB841F}" type="presParOf" srcId="{BC612DAF-ADC6-4E91-90F4-6E4CF858B02C}" destId="{160F9C19-0422-4057-A530-D91347754855}" srcOrd="0" destOrd="0" presId="urn:microsoft.com/office/officeart/2005/8/layout/list1"/>
    <dgm:cxn modelId="{81D1D03C-791B-46D7-B690-6818275733C9}" type="presParOf" srcId="{BC612DAF-ADC6-4E91-90F4-6E4CF858B02C}" destId="{3EEF493D-3727-419D-B82E-12808C111328}" srcOrd="1" destOrd="0" presId="urn:microsoft.com/office/officeart/2005/8/layout/list1"/>
    <dgm:cxn modelId="{2F2EF7BC-8DC3-4A83-8F64-028801965202}" type="presParOf" srcId="{EADCD404-5F3D-4406-BA31-254080023B4B}" destId="{39FB16DE-D0FE-40C5-9773-280AF2B6F184}" srcOrd="1" destOrd="0" presId="urn:microsoft.com/office/officeart/2005/8/layout/list1"/>
    <dgm:cxn modelId="{6892FBE1-BE80-433B-AB17-DA00E78C0994}" type="presParOf" srcId="{EADCD404-5F3D-4406-BA31-254080023B4B}" destId="{C4A8C255-7ADD-423B-B94B-924825CFB4A0}" srcOrd="2" destOrd="0" presId="urn:microsoft.com/office/officeart/2005/8/layout/list1"/>
    <dgm:cxn modelId="{71B3B97F-5DFA-4969-915A-FC998C971263}" type="presParOf" srcId="{EADCD404-5F3D-4406-BA31-254080023B4B}" destId="{059CE894-9354-4CDF-8592-D9AF39021E4F}" srcOrd="3" destOrd="0" presId="urn:microsoft.com/office/officeart/2005/8/layout/list1"/>
    <dgm:cxn modelId="{189C1B96-3F9E-43D1-A7AB-56C221C4A6E2}" type="presParOf" srcId="{EADCD404-5F3D-4406-BA31-254080023B4B}" destId="{87B62041-24C7-43E3-8873-0F12D8331B55}" srcOrd="4" destOrd="0" presId="urn:microsoft.com/office/officeart/2005/8/layout/list1"/>
    <dgm:cxn modelId="{F03BA63D-455E-426E-BF2A-328A500FA14B}" type="presParOf" srcId="{87B62041-24C7-43E3-8873-0F12D8331B55}" destId="{2CFA2CA0-AB49-4CCA-85E4-CFA35C76147C}" srcOrd="0" destOrd="0" presId="urn:microsoft.com/office/officeart/2005/8/layout/list1"/>
    <dgm:cxn modelId="{D21899D0-C93C-4760-B6FC-E0A5A22E9649}" type="presParOf" srcId="{87B62041-24C7-43E3-8873-0F12D8331B55}" destId="{BA362400-59F5-4015-9CA6-FCAB31CED7B9}" srcOrd="1" destOrd="0" presId="urn:microsoft.com/office/officeart/2005/8/layout/list1"/>
    <dgm:cxn modelId="{839DD157-5276-4E6D-9BE0-9869A7FD582D}" type="presParOf" srcId="{EADCD404-5F3D-4406-BA31-254080023B4B}" destId="{86426884-19F1-4FFA-BF94-44D8D5D70C46}" srcOrd="5" destOrd="0" presId="urn:microsoft.com/office/officeart/2005/8/layout/list1"/>
    <dgm:cxn modelId="{F98F6C7D-836E-40AA-B6E7-02895694585A}" type="presParOf" srcId="{EADCD404-5F3D-4406-BA31-254080023B4B}" destId="{17C37D56-2FBC-4D2F-80A5-AF3D74BE8C0D}" srcOrd="6" destOrd="0" presId="urn:microsoft.com/office/officeart/2005/8/layout/list1"/>
    <dgm:cxn modelId="{12E909C3-C8F7-4B0B-ABF7-BFEF69619C84}" type="presParOf" srcId="{EADCD404-5F3D-4406-BA31-254080023B4B}" destId="{4F26D961-9493-49D0-A53C-E62B77D06C59}" srcOrd="7" destOrd="0" presId="urn:microsoft.com/office/officeart/2005/8/layout/list1"/>
    <dgm:cxn modelId="{668D15ED-3509-4210-B19C-E4CBFFEE7EE5}" type="presParOf" srcId="{EADCD404-5F3D-4406-BA31-254080023B4B}" destId="{22A3EB04-90C4-48B5-83EF-643864AE000E}" srcOrd="8" destOrd="0" presId="urn:microsoft.com/office/officeart/2005/8/layout/list1"/>
    <dgm:cxn modelId="{A83CD62B-3866-4D77-BD40-13129FFF4880}" type="presParOf" srcId="{22A3EB04-90C4-48B5-83EF-643864AE000E}" destId="{7E5D163A-F9BE-4694-B15D-94BB98D33735}" srcOrd="0" destOrd="0" presId="urn:microsoft.com/office/officeart/2005/8/layout/list1"/>
    <dgm:cxn modelId="{5110A23C-6B3D-4AA6-91D8-BDD560771F63}" type="presParOf" srcId="{22A3EB04-90C4-48B5-83EF-643864AE000E}" destId="{5368BCA1-DB9B-47FB-A419-52DF8A220D61}" srcOrd="1" destOrd="0" presId="urn:microsoft.com/office/officeart/2005/8/layout/list1"/>
    <dgm:cxn modelId="{B217541C-EDAD-470D-A86F-50FF9B85EDEF}" type="presParOf" srcId="{EADCD404-5F3D-4406-BA31-254080023B4B}" destId="{0511BBAE-6162-4BC9-ADEC-25F036C4C353}" srcOrd="9" destOrd="0" presId="urn:microsoft.com/office/officeart/2005/8/layout/list1"/>
    <dgm:cxn modelId="{930FD036-7366-4B08-A88A-CC7283297646}" type="presParOf" srcId="{EADCD404-5F3D-4406-BA31-254080023B4B}" destId="{A94B381C-1982-44D5-A1E8-C675E3D887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BA522-7600-4DBD-8BD3-8A6C1866A25C}">
      <dsp:nvSpPr>
        <dsp:cNvPr id="0" name=""/>
        <dsp:cNvSpPr/>
      </dsp:nvSpPr>
      <dsp:spPr>
        <a:xfrm>
          <a:off x="133342" y="1047"/>
          <a:ext cx="3849255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ЗАСОБИ ОРГАНІЗАЦІЇ ДИСТАНЦІЙНОГО НАВЧАННЯ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342" y="1047"/>
        <a:ext cx="3849255" cy="2087939"/>
      </dsp:txXfrm>
    </dsp:sp>
    <dsp:sp modelId="{EAD74672-C3DE-4A7B-AB56-5AFE70F45490}">
      <dsp:nvSpPr>
        <dsp:cNvPr id="0" name=""/>
        <dsp:cNvSpPr/>
      </dsp:nvSpPr>
      <dsp:spPr>
        <a:xfrm>
          <a:off x="4330588" y="1047"/>
          <a:ext cx="3765668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ОСНОВНІ ФОРМИ ОНЛАЙН-КОМУНІКАЦІЙ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588" y="1047"/>
        <a:ext cx="3765668" cy="2087939"/>
      </dsp:txXfrm>
    </dsp:sp>
    <dsp:sp modelId="{EDEE6BC3-BB3F-4A9E-BB88-16AA28B49AC9}">
      <dsp:nvSpPr>
        <dsp:cNvPr id="0" name=""/>
        <dsp:cNvSpPr/>
      </dsp:nvSpPr>
      <dsp:spPr>
        <a:xfrm>
          <a:off x="114290" y="2436976"/>
          <a:ext cx="3868290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ПОШИРЕНІ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ВЕБ-РЕСУРСИ ДЛЯ ДИСТАНЦІЙНОГО НАВЧАННЯ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290" y="2436976"/>
        <a:ext cx="3868290" cy="2087939"/>
      </dsp:txXfrm>
    </dsp:sp>
    <dsp:sp modelId="{7D1529A7-36A0-4531-B51B-FB3EBC05C369}">
      <dsp:nvSpPr>
        <dsp:cNvPr id="0" name=""/>
        <dsp:cNvSpPr/>
      </dsp:nvSpPr>
      <dsp:spPr>
        <a:xfrm>
          <a:off x="4330571" y="2436976"/>
          <a:ext cx="3784738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ІНСТРУМЕНТАРІЙ ДИСТАНЦІЙНОГО НАВЧАННЯ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571" y="2436976"/>
        <a:ext cx="3784738" cy="2087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1F34D-20C4-4958-AC23-BFDA7253C4CC}">
      <dsp:nvSpPr>
        <dsp:cNvPr id="0" name=""/>
        <dsp:cNvSpPr/>
      </dsp:nvSpPr>
      <dsp:spPr>
        <a:xfrm>
          <a:off x="226360" y="1047"/>
          <a:ext cx="3745032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НАВЧАЛЬНО-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ІНФОРМАЦІЙНЕ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СЕРЕДОВИЩЕ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360" y="1047"/>
        <a:ext cx="3745032" cy="2087939"/>
      </dsp:txXfrm>
    </dsp:sp>
    <dsp:sp modelId="{AEA9C858-DE80-406D-B613-8427A71C7581}">
      <dsp:nvSpPr>
        <dsp:cNvPr id="0" name=""/>
        <dsp:cNvSpPr/>
      </dsp:nvSpPr>
      <dsp:spPr>
        <a:xfrm>
          <a:off x="4319383" y="1047"/>
          <a:ext cx="3683856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ОСВОЄННЯ ЗАСОБІВ КОМУНІКАЦІЇ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9383" y="1047"/>
        <a:ext cx="3683856" cy="2087939"/>
      </dsp:txXfrm>
    </dsp:sp>
    <dsp:sp modelId="{C1A03B20-00BA-45F1-8C6E-4B3DFBEA081F}">
      <dsp:nvSpPr>
        <dsp:cNvPr id="0" name=""/>
        <dsp:cNvSpPr/>
      </dsp:nvSpPr>
      <dsp:spPr>
        <a:xfrm>
          <a:off x="154953" y="2436976"/>
          <a:ext cx="3887847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«НАВІГАЦІЯ» В ІНФОРМАЦІЙНОМУ ПРОСТОРІ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953" y="2436976"/>
        <a:ext cx="3887847" cy="2087939"/>
      </dsp:txXfrm>
    </dsp:sp>
    <dsp:sp modelId="{1CD1E793-9533-4FB9-9C27-32133F87C32E}">
      <dsp:nvSpPr>
        <dsp:cNvPr id="0" name=""/>
        <dsp:cNvSpPr/>
      </dsp:nvSpPr>
      <dsp:spPr>
        <a:xfrm>
          <a:off x="4390790" y="2436976"/>
          <a:ext cx="3683856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РОЗВИТОК ДИСТАНЦІЙНОЇ ОСВІТИ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0790" y="2436976"/>
        <a:ext cx="3683856" cy="20879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8C255-7ADD-423B-B94B-924825CFB4A0}">
      <dsp:nvSpPr>
        <dsp:cNvPr id="0" name=""/>
        <dsp:cNvSpPr/>
      </dsp:nvSpPr>
      <dsp:spPr>
        <a:xfrm>
          <a:off x="0" y="837686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493D-3727-419D-B82E-12808C111328}">
      <dsp:nvSpPr>
        <dsp:cNvPr id="0" name=""/>
        <dsp:cNvSpPr/>
      </dsp:nvSpPr>
      <dsp:spPr>
        <a:xfrm>
          <a:off x="411480" y="91972"/>
          <a:ext cx="6669704" cy="1055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СТВОРЕННЯ МЕНТАЛЬНИХ МАП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91972"/>
        <a:ext cx="6669704" cy="1055674"/>
      </dsp:txXfrm>
    </dsp:sp>
    <dsp:sp modelId="{17C37D56-2FBC-4D2F-80A5-AF3D74BE8C0D}">
      <dsp:nvSpPr>
        <dsp:cNvPr id="0" name=""/>
        <dsp:cNvSpPr/>
      </dsp:nvSpPr>
      <dsp:spPr>
        <a:xfrm>
          <a:off x="0" y="2298618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62400-59F5-4015-9CA6-FCAB31CED7B9}">
      <dsp:nvSpPr>
        <dsp:cNvPr id="0" name=""/>
        <dsp:cNvSpPr/>
      </dsp:nvSpPr>
      <dsp:spPr>
        <a:xfrm>
          <a:off x="411480" y="1480286"/>
          <a:ext cx="6686467" cy="1128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СТВОРЕННЯ ПРЕЗЕНТАЦІЙ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1480286"/>
        <a:ext cx="6686467" cy="1128291"/>
      </dsp:txXfrm>
    </dsp:sp>
    <dsp:sp modelId="{A94B381C-1982-44D5-A1E8-C675E3D887E2}">
      <dsp:nvSpPr>
        <dsp:cNvPr id="0" name=""/>
        <dsp:cNvSpPr/>
      </dsp:nvSpPr>
      <dsp:spPr>
        <a:xfrm>
          <a:off x="0" y="390479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8BCA1-DB9B-47FB-A419-52DF8A220D61}">
      <dsp:nvSpPr>
        <dsp:cNvPr id="0" name=""/>
        <dsp:cNvSpPr/>
      </dsp:nvSpPr>
      <dsp:spPr>
        <a:xfrm>
          <a:off x="411480" y="2941218"/>
          <a:ext cx="6768846" cy="1273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СТВОРЕННЯ ІНСТРУМЕНТІВ ВЗАЄМОДІЇ З УЧНЕМ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2941218"/>
        <a:ext cx="6768846" cy="1273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CB16-0AE8-4B3D-AB04-BD8A8EC08F3F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E563B-79CA-4953-9C16-BE8D90A7D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7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1E02-AC52-4C4E-A006-1A890B41E955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90A3-B6A1-4BA7-A25D-618B1CAE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5405-9922-44ED-BCB0-32695B458CF4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C5BA-2B7B-4E38-86F0-9CE1C0257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F99B-3E43-4F58-A821-46B4C7A09CB5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23F9-59D2-4B67-A777-E906E73FD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CD5F-7E50-4F28-95F1-09EBFAC9EB5D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D13-6050-47CA-9B66-DD0255C7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0E3A-2F15-460D-9F0A-F8311188F8CB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6091-1435-414B-88CA-9380A269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817F-46DF-488F-88CA-3FC9C9EB088D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BBED-6076-4904-8F99-102CCAF9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58CD-C396-4F1C-913A-DD8CC49D77FA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7166-B90C-4373-B489-185BF80DD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34F1-E1B9-444C-AA37-F7788E3187C8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5076-51B9-45CE-B626-0581EDAE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CF17-663B-4A9F-AA07-F36AA86E63A1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09F2-61A2-4009-8851-8C7FB1B7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EA1C-24EB-45D2-A607-CB8F22185D3D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D5EE-E828-4C96-9DD4-A9A16D9C8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3854-B715-4ADF-9850-0BCB3D5D7567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5931-11F3-4DCC-80EF-4B26B9B2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09ADF-C014-4B57-80B1-1AB4734867A0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F4CDD-46D6-40C2-9424-1A88282A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ktorium.tv/" TargetMode="External"/><Relationship Id="rId3" Type="http://schemas.openxmlformats.org/officeDocument/2006/relationships/hyperlink" Target="http://online.vum.org.ua/" TargetMode="External"/><Relationship Id="rId7" Type="http://schemas.openxmlformats.org/officeDocument/2006/relationships/hyperlink" Target="http://universarium.org/" TargetMode="External"/><Relationship Id="rId2" Type="http://schemas.openxmlformats.org/officeDocument/2006/relationships/hyperlink" Target="http://ed-era.com/cour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x.org/" TargetMode="External"/><Relationship Id="rId5" Type="http://schemas.openxmlformats.org/officeDocument/2006/relationships/hyperlink" Target="https://www.coursera.org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courses.prometheus.org.ua/" TargetMode="External"/><Relationship Id="rId9" Type="http://schemas.openxmlformats.org/officeDocument/2006/relationships/hyperlink" Target="https://www.faceboo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655888" y="315913"/>
            <a:ext cx="59801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603250"/>
            <a:endParaRPr lang="en-US" altLang="zh-CN" sz="4400" b="1" i="1">
              <a:solidFill>
                <a:srgbClr val="FE0000"/>
              </a:solidFill>
              <a:latin typeface="Georgia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372810" y="1973263"/>
            <a:ext cx="6550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СУЧАСНІ ВИКЛИКИ ОСВІТИ – ЗМІНИ СТЕРЕОТИПІВ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849040" y="5602108"/>
            <a:ext cx="598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solidFill>
                  <a:schemeClr val="hlink"/>
                </a:solidFill>
              </a:rPr>
              <a:t> </a:t>
            </a:r>
            <a:endParaRPr lang="uk-UA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i="1" dirty="0">
                <a:solidFill>
                  <a:prstClr val="black"/>
                </a:solidFill>
              </a:rPr>
              <a:t>Нові ролі педагога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352928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 err="1" smtClean="0">
                <a:solidFill>
                  <a:prstClr val="black"/>
                </a:solidFill>
                <a:latin typeface="+mj-lt"/>
              </a:rPr>
              <a:t>Коуч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</a:rPr>
              <a:t>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той, хто допомагає досягти життєвої або професійної мети. Він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сприймає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людину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такою,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якою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вона є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насправді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, а не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оцінює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її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. </a:t>
            </a:r>
            <a:endParaRPr lang="ru-RU" sz="2300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Ментор 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досвідчений і надійний товариш, порадник, наставник) – той, що є наставником.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b="1" dirty="0" err="1">
                <a:solidFill>
                  <a:prstClr val="black"/>
                </a:solidFill>
                <a:latin typeface="+mj-lt"/>
              </a:rPr>
              <a:t>Тьютор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- </a:t>
            </a:r>
            <a:r>
              <a:rPr lang="uk-UA" sz="2300" b="1" i="1" dirty="0">
                <a:solidFill>
                  <a:prstClr val="black"/>
                </a:solidFill>
                <a:latin typeface="+mj-lt"/>
              </a:rPr>
              <a:t>той, що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індивідуально працює з інтересом 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дитини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виявляє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освітні запити,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освітню діяльність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організує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рефлексію,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наступні кроки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в освіті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b="1" dirty="0">
                <a:solidFill>
                  <a:prstClr val="black"/>
                </a:solidFill>
                <a:latin typeface="+mj-lt"/>
              </a:rPr>
              <a:t>Новатор 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педагог, який приносить в інтелектуальну освітню діяльність нові ідеї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Модератор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- людина, яка проводить соціологічні дослідження,ведучий фокус-групи, адміністратор форуму, </a:t>
            </a:r>
            <a:r>
              <a:rPr lang="uk-UA" sz="2300" dirty="0" err="1">
                <a:solidFill>
                  <a:prstClr val="black"/>
                </a:solidFill>
                <a:latin typeface="+mj-lt"/>
              </a:rPr>
              <a:t>чату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,соціальної мережі в Інтернеті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, той хто налагоджує комунікативну взаємодію у класі 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організує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рефлексію,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наступні кроки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в освіті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 err="1" smtClean="0">
                <a:solidFill>
                  <a:prstClr val="black"/>
                </a:solidFill>
                <a:latin typeface="+mj-lt"/>
              </a:rPr>
              <a:t>Фасилітатор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- 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підтримує</a:t>
            </a:r>
            <a:r>
              <a:rPr lang="uk-UA" sz="23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дитину в її навчальній діяльності через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педагогічну взаємодію, допомагає,  надихає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844674"/>
            <a:ext cx="8534430" cy="4370408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1989138"/>
            <a:ext cx="8351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facilitate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):1 сприяти, 2 допомагати, 3 полегшувати. Це вчитель, основне завдання якого полягає в стимулюванні та направленні процесу самостійного пошуку інформації та спільної діяльності учнів.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Фасилітація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організація й управління процесом обговорення певних питань (тем) у групі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людей.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учителя-фасилітатора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організувати спілкування всіх учасників обговорення з нейтральної сторони, налагодити ефективний обмін думками таким чином, щоб зіткнення думок перейшли в конструктивне русло, розбіжності були успішно подолані і прийнятне рішення було вироблено.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uk-UA" sz="1000" dirty="0">
              <a:solidFill>
                <a:srgbClr val="000066"/>
              </a:solidFill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Вчитель-фасилітатор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1175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5720" y="1928802"/>
            <a:ext cx="8572560" cy="4500594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7158" y="2000240"/>
            <a:ext cx="83518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tutor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— учитель) — особа, що веде індивідуальні або групові заняття із учнями, студентами, репетитор,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наставник, опікун.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— ключова фігура в дистанційному навчанні, що відповідає за проведення занять з учнями, студентами.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Життєва необхідність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для здобувачів освіти інклюзивних груп та класів.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думку фахівців, учитель працює відповідями, а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питанням. 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Вчитель-тьютор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1605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2060574"/>
            <a:ext cx="8353425" cy="4368822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750" y="2276475"/>
            <a:ext cx="7920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Професія, призначення якої — сприяти людині в досягненні її життєвих цілей, розвитку та успіху.</a:t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oaching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тренерство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— процес, під час якого людина або група людей навчаються й одержують навички, необхідні для їхньої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підтримки.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 фахівець,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тренер, здатний зробити з людини чемпіона, тобто мова йде про виховання переможців. 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Вчитель-коуч</a:t>
            </a:r>
          </a:p>
        </p:txBody>
      </p:sp>
    </p:spTree>
    <p:extLst>
      <p:ext uri="{BB962C8B-B14F-4D97-AF65-F5344CB8AC3E}">
        <p14:creationId xmlns:p14="http://schemas.microsoft.com/office/powerpoint/2010/main" xmlns="" val="29636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916113"/>
            <a:ext cx="8353425" cy="4584721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1989138"/>
            <a:ext cx="8137525" cy="436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спосіб проведення навчальних занять або професійних нарад, який швидше призводить до результатів і дає можливість усім учасникам прийняти загальні рішення як свої власні, це структурований за певними правилами процес групового обговорення з метою ідентифікації проблем, пошуку шляхів їх вирішення та прийняття спільного рішення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Модератор – організатор групової роботи, що активізує і регламентує процес взаємодії учасників групи на основі демократичних принципів,  забезпечує ділове спілкування, протоколювання процесу обговорення, проміжних і підсумкових результатів групової дискусії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8486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Вчитель-модератор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4221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908050"/>
            <a:ext cx="8353425" cy="5689600"/>
          </a:xfrm>
          <a:prstGeom prst="roundRect">
            <a:avLst>
              <a:gd name="adj" fmla="val 4019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052513"/>
            <a:ext cx="81375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Педагогічні системи мають розвивати не тільки особистість, а й самі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розвиватися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має бути готовим до процесу оновлення педагогічної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Сьогоднішнє завдання вчителя – створити умови для розвитку учня, його здібностей, творчого сприйняття знань, виробити вміння самостійно мислити, мотивацію до вивчення предметів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Учень має навчитися не тільки відповідати на запитання, а й вміти їх ставити і шукати на них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Сучасний вчитель – демонструє універсальні і предметні способи дії, ініціює дії учні, корегує і консультує їх, знаходить способи включення в роботу всіх, створює умови для набуття життєвого досвіду, є партнером учнів та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Сучасний вчитель ставить SMART-мету (конкретну, чітко сформовану; вимірювальну, реальну, можливу для досягнення, визначену в часі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Виробити </a:t>
            </a: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 учня потребу і вміння навчатися впродовж життя може тільки той, хто сам постійно навчається, вміє і бажає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95288" y="260350"/>
            <a:ext cx="8353425" cy="576263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3960813" cy="360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Висновки:</a:t>
            </a:r>
          </a:p>
        </p:txBody>
      </p:sp>
    </p:spTree>
    <p:extLst>
      <p:ext uri="{BB962C8B-B14F-4D97-AF65-F5344CB8AC3E}">
        <p14:creationId xmlns:p14="http://schemas.microsoft.com/office/powerpoint/2010/main" xmlns="" val="24328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Фони\презентації,картинки\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815" y="-1141187"/>
            <a:ext cx="6858000" cy="91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28" y="4858648"/>
            <a:ext cx="8229600" cy="1143022"/>
          </a:xfrm>
        </p:spPr>
        <p:txBody>
          <a:bodyPr lIns="0" rIns="0" bIns="0"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</a:t>
            </a:r>
            <a:r>
              <a:rPr lang="uk-UA" sz="5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увагу!</a:t>
            </a:r>
            <a:endParaRPr lang="ru-RU" sz="5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156" name="Місце для вмісту 2"/>
          <p:cNvSpPr>
            <a:spLocks noGrp="1"/>
          </p:cNvSpPr>
          <p:nvPr>
            <p:ph idx="4294967295"/>
          </p:nvPr>
        </p:nvSpPr>
        <p:spPr>
          <a:xfrm>
            <a:off x="3203848" y="188640"/>
            <a:ext cx="5616624" cy="5544615"/>
          </a:xfrm>
        </p:spPr>
        <p:txBody>
          <a:bodyPr>
            <a:normAutofit/>
          </a:bodyPr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31" y="4254960"/>
            <a:ext cx="2240002" cy="25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1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ДИСТАНЦІЙНЕ НАВЧАННЯ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600" b="1" dirty="0" smtClean="0"/>
              <a:t>Листи МОН від 23.03.2020 № 1/9-173</a:t>
            </a:r>
          </a:p>
          <a:p>
            <a:pPr marL="0" indent="0" algn="ctr">
              <a:buNone/>
            </a:pPr>
            <a:r>
              <a:rPr lang="uk-UA" sz="3600" b="1" dirty="0" smtClean="0"/>
              <a:t>                       від 16.04.2020 № 1/9-213</a:t>
            </a:r>
          </a:p>
          <a:p>
            <a:pPr marL="0" indent="0" algn="ctr">
              <a:buNone/>
            </a:pPr>
            <a:r>
              <a:rPr lang="uk-UA" sz="4000" b="1" dirty="0" smtClean="0"/>
              <a:t>Методичні рекомендації. Організація дистанційного       навчання в школі (авт. А. </a:t>
            </a:r>
            <a:r>
              <a:rPr lang="uk-UA" sz="4000" b="1" dirty="0" err="1" smtClean="0"/>
              <a:t>Лотоцька</a:t>
            </a:r>
            <a:r>
              <a:rPr lang="uk-UA" sz="4000" b="1" dirty="0" smtClean="0"/>
              <a:t>, А. Пасічник)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25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МЕТОДОЛОГІЯ ДИСТАНЦІЙНГО НАВЧАННЯ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Char char="Ø"/>
            </a:pPr>
            <a:r>
              <a:rPr lang="uk-UA" sz="3600" b="1" dirty="0" smtClean="0"/>
              <a:t>ВЗАЄМОДІЯ МІЖ УЧАСНИКАМИ ОСВІТНЬОГО ПРОЦЕСУ;</a:t>
            </a:r>
          </a:p>
          <a:p>
            <a:pPr algn="r">
              <a:buFont typeface="Wingdings" pitchFamily="2" charset="2"/>
              <a:buChar char="Ø"/>
            </a:pPr>
            <a:r>
              <a:rPr lang="uk-UA" sz="3600" b="1" dirty="0" smtClean="0"/>
              <a:t>ГНУЧКІСТЬ МІСЦЯ, ЧАСУ, ТЕМПУ ТА ТРАЄКТОРІЇ НАВЧАННЯ;</a:t>
            </a:r>
          </a:p>
          <a:p>
            <a:pPr algn="r">
              <a:buFont typeface="Wingdings" pitchFamily="2" charset="2"/>
              <a:buChar char="Ø"/>
            </a:pPr>
            <a:r>
              <a:rPr lang="uk-UA" sz="3600" b="1" dirty="0" smtClean="0"/>
              <a:t>АКАДЕМІЧНА ДОБРОЧЕСНІСТЬ ТА ПРОБЛЕМА СПИСУВАННЯ;</a:t>
            </a:r>
          </a:p>
          <a:p>
            <a:pPr algn="r">
              <a:buFont typeface="Wingdings" pitchFamily="2" charset="2"/>
              <a:buChar char="Ø"/>
            </a:pPr>
            <a:r>
              <a:rPr lang="uk-UA" sz="3600" b="1" dirty="0" smtClean="0"/>
              <a:t>ПОВЕРНЕННЯ ДО ОЧНОГО НАВЧАННЯ;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48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ЗАСОБИ ТА ІНСТРУМЕНТАРІЙ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ДИСТАНЦІЙНОГО НАВЧАННЯ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ЗАСТОСУВАННЯ НОВИХ ОСВІТНІХ ТЕХНОЛОГІЙ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9488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01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44016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РЕСУРСИ ДЛЯ ДИСТАНЦІЙНОГО НАВЧАННЯ І ПРОФЕСІЙНОГО САМОРОЗВИТКУ</a:t>
            </a:r>
            <a:br>
              <a:rPr lang="uk-UA" sz="2800" b="1" dirty="0" smtClean="0"/>
            </a:br>
            <a:r>
              <a:rPr lang="uk-UA" sz="2000" b="1" dirty="0" smtClean="0"/>
              <a:t>(безкоштовні дистанційні навчальні курси)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7525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«</a:t>
            </a:r>
            <a:r>
              <a:rPr lang="en-US" b="1" dirty="0" err="1" smtClean="0"/>
              <a:t>EdEra</a:t>
            </a:r>
            <a:r>
              <a:rPr lang="uk-UA" b="1" dirty="0" smtClean="0"/>
              <a:t>»</a:t>
            </a:r>
            <a:r>
              <a:rPr lang="en-US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smtClean="0">
                <a:hlinkClick r:id="rId2"/>
              </a:rPr>
              <a:t>http://ed-era.com/courses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</a:t>
            </a:r>
            <a:r>
              <a:rPr lang="uk-UA" b="1" dirty="0" smtClean="0"/>
              <a:t>ВУМ </a:t>
            </a:r>
            <a:r>
              <a:rPr lang="en-US" b="1" dirty="0" smtClean="0"/>
              <a:t>on-line» </a:t>
            </a:r>
            <a:r>
              <a:rPr lang="en-US" sz="2400" b="1" dirty="0"/>
              <a:t>(</a:t>
            </a:r>
            <a:r>
              <a:rPr lang="en-US" sz="2400" b="1" dirty="0">
                <a:hlinkClick r:id="rId3"/>
              </a:rPr>
              <a:t>http</a:t>
            </a:r>
            <a:r>
              <a:rPr lang="en-US" sz="2400" b="1" dirty="0" smtClean="0">
                <a:hlinkClick r:id="rId3"/>
              </a:rPr>
              <a:t>://online.vum.org.ua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«Prometheus» </a:t>
            </a:r>
            <a:r>
              <a:rPr lang="en-US" sz="2400" b="1" dirty="0"/>
              <a:t>(</a:t>
            </a:r>
            <a:r>
              <a:rPr lang="en-US" sz="2400" b="1" dirty="0">
                <a:hlinkClick r:id="rId4"/>
              </a:rPr>
              <a:t>http</a:t>
            </a:r>
            <a:r>
              <a:rPr lang="en-US" sz="2400" b="1" dirty="0" smtClean="0">
                <a:hlinkClick r:id="rId4"/>
              </a:rPr>
              <a:t>://courses.prometheus.org.ua</a:t>
            </a:r>
            <a:r>
              <a:rPr lang="en-US" sz="2400" b="1" dirty="0" smtClean="0"/>
              <a:t>)</a:t>
            </a:r>
            <a:r>
              <a:rPr lang="en-US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</a:t>
            </a:r>
            <a:r>
              <a:rPr lang="en-US" b="1" dirty="0" err="1" smtClean="0"/>
              <a:t>Coursera</a:t>
            </a:r>
            <a:r>
              <a:rPr lang="en-US" b="1" dirty="0" smtClean="0"/>
              <a:t>» </a:t>
            </a:r>
            <a:r>
              <a:rPr lang="en-US" sz="2400" b="1" dirty="0"/>
              <a:t>(</a:t>
            </a:r>
            <a:r>
              <a:rPr lang="en-US" sz="2400" b="1" dirty="0" smtClean="0">
                <a:hlinkClick r:id="rId5"/>
              </a:rPr>
              <a:t>https://www.coursera.org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</a:t>
            </a:r>
            <a:r>
              <a:rPr lang="en-US" b="1" dirty="0" err="1" smtClean="0"/>
              <a:t>EdX</a:t>
            </a:r>
            <a:r>
              <a:rPr lang="en-US" b="1" dirty="0" smtClean="0"/>
              <a:t>» </a:t>
            </a:r>
            <a:r>
              <a:rPr lang="en-US" sz="2400" b="1" dirty="0"/>
              <a:t>(</a:t>
            </a:r>
            <a:r>
              <a:rPr lang="en-US" sz="2400" b="1" dirty="0" smtClean="0">
                <a:hlinkClick r:id="rId6"/>
              </a:rPr>
              <a:t>https://www.edx.org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</a:t>
            </a:r>
            <a:r>
              <a:rPr lang="uk-UA" b="1" dirty="0" err="1" smtClean="0"/>
              <a:t>Універсаріум</a:t>
            </a:r>
            <a:r>
              <a:rPr lang="en-US" b="1" dirty="0" smtClean="0"/>
              <a:t>» </a:t>
            </a:r>
            <a:r>
              <a:rPr lang="en-US" sz="2400" b="1" dirty="0"/>
              <a:t>(</a:t>
            </a:r>
            <a:r>
              <a:rPr lang="en-US" sz="2400" b="1" dirty="0">
                <a:hlinkClick r:id="rId7"/>
              </a:rPr>
              <a:t>http</a:t>
            </a:r>
            <a:r>
              <a:rPr lang="en-US" sz="2400" b="1" dirty="0" smtClean="0">
                <a:hlinkClick r:id="rId7"/>
              </a:rPr>
              <a:t>://universarium.org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</a:t>
            </a:r>
            <a:r>
              <a:rPr lang="uk-UA" b="1" dirty="0" err="1" smtClean="0"/>
              <a:t>Лекторіум</a:t>
            </a:r>
            <a:r>
              <a:rPr lang="en-US" b="1" dirty="0" smtClean="0"/>
              <a:t>» </a:t>
            </a:r>
            <a:r>
              <a:rPr lang="en-US" sz="2400" b="1" dirty="0"/>
              <a:t>(</a:t>
            </a:r>
            <a:r>
              <a:rPr lang="en-US" sz="2400" b="1" dirty="0" smtClean="0">
                <a:hlinkClick r:id="rId8"/>
              </a:rPr>
              <a:t>https://www.lektorium.tv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«EdCampUkraine2017» </a:t>
            </a:r>
            <a:r>
              <a:rPr lang="en-US" sz="2400" b="1" dirty="0"/>
              <a:t>(</a:t>
            </a:r>
            <a:r>
              <a:rPr lang="en-US" sz="2400" b="1" dirty="0" smtClean="0">
                <a:hlinkClick r:id="rId9"/>
              </a:rPr>
              <a:t>https://www.facebook.com</a:t>
            </a:r>
            <a:r>
              <a:rPr lang="en-US" sz="2400" b="1" dirty="0" smtClean="0"/>
              <a:t>);</a:t>
            </a:r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8361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44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ТЕХНОЛОГІЇ ДИСТАНЦІЙНОГО НАВЧАННЯ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7308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78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КОНСУЛЬТУВАННЯ ПЕДАГОГІВ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ЯЗБЕРЕЖУВАЛЬНА КОМПЕТЕНТНІСТЬ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smtClean="0"/>
              <a:t>ЗДІЙСНЕННЯ ПРОФІЛАКТИЧНИХ ЗАХОДІВ ЩОДО ЗБЕРЕЖЕННЯ ЖИТТЯ ТА ЗДОРОВ</a:t>
            </a:r>
            <a:r>
              <a:rPr lang="en-US" b="1" dirty="0" smtClean="0"/>
              <a:t>’</a:t>
            </a:r>
            <a:r>
              <a:rPr lang="uk-UA" b="1" dirty="0" smtClean="0"/>
              <a:t>Я УЧНІВ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b="1" dirty="0" smtClean="0"/>
              <a:t>НАДАННЯ ДОМЕДИЧНОЇ ДОПОМОГИ УЧНЯМ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ПРОЕКТУВАЛЬНА КОМПЕТЕНТНІСТЬ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b="1" dirty="0" smtClean="0"/>
              <a:t>ПРОЕКТУВАННЯ ОСЕРЕДКІВ НАВЧАННЯ, ВИХОВАННЯ ТА РОЗВИТКУ УЧНІВ В ОСВІТНЬОМУ СРЕДОВИЩІ  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509120"/>
            <a:ext cx="2077022" cy="15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8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ПОБУДОВА ТРАЄКТОРІЇ ПРОФЕСІЙНОГО РОЗВИТКУ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ВНУТРІШНІ ПОТРЕБИ ОСОБИСТОСТІ ТА ВИМОГИ СЕРЕДОВИЩА;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ЦІЛІ БЕЗПЕРЕРВНОЇ ОСВІТИ ТА САМООСВІТИ;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ФОРМИ БЕЗПЕРЕРВНОЇ ОСВІТИ ТА САМООСВІТИ;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ІНДИВІДУАЛЬНА МОДЕЛЬ  БЕЗПЕРЕРВНОЇ ОСВІТИ;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ВИЗНАЧЕННЯ Й АНАЛІЗ РЕЗУЛЬТАТІВ БЕЗПЕРЕРВНОЇ ОСВІТИ;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ЗАДОВОЛЕННЯ ВНУТРІШНІХ ПОТРЕБ ТА ВИМОГ СЕРЕДОВИЩА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645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ДИСТАНЦІЙНЕ НАВЧАННЯ</vt:lpstr>
      <vt:lpstr>МЕТОДОЛОГІЯ ДИСТАНЦІЙНГО НАВЧАННЯ</vt:lpstr>
      <vt:lpstr>ЗАСОБИ ТА ІНСТРУМЕНТАРІЙ  ДИСТАНЦІЙНОГО НАВЧАННЯ</vt:lpstr>
      <vt:lpstr>ЗАСТОСУВАННЯ НОВИХ ОСВІТНІХ ТЕХНОЛОГІЙ</vt:lpstr>
      <vt:lpstr>РЕСУРСИ ДЛЯ ДИСТАНЦІЙНОГО НАВЧАННЯ І ПРОФЕСІЙНОГО САМОРОЗВИТКУ (безкоштовні дистанційні навчальні курси)</vt:lpstr>
      <vt:lpstr>ТЕХНОЛОГІЇ ДИСТАНЦІЙНОГО НАВЧАННЯ</vt:lpstr>
      <vt:lpstr>КОНСУЛЬТУВАННЯ ПЕДАГОГІВ</vt:lpstr>
      <vt:lpstr>ПОБУДОВА ТРАЄКТОРІЇ ПРОФЕСІЙНОГО РОЗВИТКУ</vt:lpstr>
      <vt:lpstr>Нові ролі педагога</vt:lpstr>
      <vt:lpstr>Слайд 11</vt:lpstr>
      <vt:lpstr>Слайд 12</vt:lpstr>
      <vt:lpstr>Слайд 13</vt:lpstr>
      <vt:lpstr>Слайд 14</vt:lpstr>
      <vt:lpstr>Слайд 15</vt:lpstr>
      <vt:lpstr> 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143</cp:revision>
  <dcterms:created xsi:type="dcterms:W3CDTF">2011-01-21T15:00:27Z</dcterms:created>
  <dcterms:modified xsi:type="dcterms:W3CDTF">2020-08-24T15:32:17Z</dcterms:modified>
</cp:coreProperties>
</file>